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73" r:id="rId15"/>
    <p:sldId id="271" r:id="rId16"/>
    <p:sldId id="272" r:id="rId17"/>
    <p:sldId id="268" r:id="rId18"/>
    <p:sldId id="274" r:id="rId19"/>
    <p:sldId id="269" r:id="rId20"/>
    <p:sldId id="270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5D68F-DF66-476C-9172-2AD7D66CB01C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63E7A-B034-49B0-AD48-FA08743E46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59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7883A0-CE62-9885-4F10-83A59A2D5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8E8D6A-803E-4DEC-EB81-BEE4AA1C7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6B738-2400-83BB-B283-92AE9396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9337-520C-443B-BA03-62F23DEA8CB4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49D67D-86D3-351B-937D-6F696DB43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985B0-692A-FB91-4508-AF27964F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997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7E130-FF2A-C57A-F217-29D9A8D4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6FF232-6E59-A997-CE24-6CEAE5D3B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3FC410-046B-3F29-B39C-E8A7D82C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3271-4BC8-4F8D-95FB-A68865662E5E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8AD670-CF2D-2DE0-BCDF-A9510C0A2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E8385C-B2CD-3E2F-ED6A-A0D341EC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608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0D8B10C-36AB-81A2-2993-610E091E9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6F2E28-FEEB-2152-5550-AC7CAEDFA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1BADA2-12D8-DBF6-AEF1-9ABEA845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66F0-6325-429D-9156-C75087EB5466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DDA0CD-7711-A9DE-FFAA-88333BE6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BAA922-375B-8B9C-1D8B-1A5BCC30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67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A76E5-90CF-69DE-C5DD-541EC9EA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295A1B-1BEB-5E58-D10A-BEC88A5A4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7E2121-F10B-1A1B-1371-31CD6B4E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5307F-14A6-46DC-A5D0-0F6971F28F35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1CF85F-9B7A-1784-1AF7-BBC2FBE1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6CA64E-4ECA-2C24-BB7D-F9F14CB5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09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34640-DA31-4625-5433-A342B816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89A461-08C1-1C95-AEA3-59E6905BD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AD6748-828C-0DBD-4706-FD3DEA55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C092-13C7-4B17-B4C2-DD7131132951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EA3855-E308-23F1-0CE0-7ADED262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E35FD8-0008-3FFB-695C-D6D71B8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71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3C220-EBC1-C405-2C4B-A6342839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7DF8DA-53F3-3777-7AC7-4B507B8CB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11E2F0-970D-4473-DFE3-EACE11034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65FCEE-1939-C46D-0736-42DC4C77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C9C7-43C0-47DE-81E5-D0B9E2189CF0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A52D8E-C52B-5E8E-F452-0FA388EB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14E30F-1D8F-048F-7A92-5DD33723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70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64AF6-0D0D-7F51-3CC4-A913E83AE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16956F-29A1-A665-0AE9-82B8D0BD4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B013B9-597D-61F8-9998-9574FFD6F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AF1C31-E6E9-6098-F3F3-BDA6D3C65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50C3CF5-8133-CB98-6190-770527183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8CDFC6F-0470-50C6-0E82-4B5CD313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6B1-5061-487E-B679-60EA06A67E04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9080BF3-ED72-2DE3-04F3-FBC9EABA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7BD8110-476F-57FF-036D-A446F244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23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B3301-FA83-80FF-B65B-B3E2F3FD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3F6669D-9977-9B78-63D7-F47A71BF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892B1-156F-4E3D-9C40-599B47AA1A43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0BDBC56-9245-EF76-E646-10DDB860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131E15-0335-F465-34FC-FFF57E25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77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DCD5401-D023-E231-D053-DDA9C377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21DD-8E20-44B0-B123-CDB4B0F6F47B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01ABBA-6AA8-F1FA-4A77-423C2A62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A8D589-3807-01D5-C737-85021B5E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64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40DBA-88DE-9E23-FFC8-736DC773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510951-7910-4D95-42A9-A89608594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1D18E8-7172-3B04-D53C-2EADA2791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DC1A7-D4C9-CCDA-5E41-21929CC26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B702-5E88-4987-B94B-0E801B7C5AE9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E3D4935-DCD6-AE03-B9F8-FEA6A2C13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6B27FF-A674-35FC-7F65-4A326155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2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151BD-B7C7-15A0-DDF9-94791391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96F6925-4D81-3C10-78FA-2537AEB8CA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7D25C7-F8DB-3D39-FABD-D0475302A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67DE625-2C84-0232-C8D8-76246F1C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293E-970C-428A-957A-DF3D0CDD7BAC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7DA4A2-8903-FE35-24C5-BB855E57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077C30-FB22-112F-15AA-359C3466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02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CE7C6C1-19B5-B840-A6F5-2D8BCC03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5E9AF1-DD39-90FA-C224-D9061A9C2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DAAE54-F6AB-6E03-7230-09E2E261F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B879F-FD6D-4986-8AB8-CC7C97402C1C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CB0870-331A-1CA9-D154-0BA001BD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89DE0-59A4-B735-2BAD-33A54FB06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01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fld id="{EAD8C9CF-F40E-4412-9C8C-BF24DF705C3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856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p2wmpEZEIM&amp;list=PLMBef0RRBhrsrQXyugw23oZ1LwBhGvd8u&amp;index=3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B6A5D-2231-BE89-47BF-A2583E355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線上點餐系統</a:t>
            </a:r>
            <a:r>
              <a:rPr lang="en-US" altLang="zh-TW" dirty="0"/>
              <a:t>+</a:t>
            </a:r>
            <a:r>
              <a:rPr lang="zh-TW" altLang="en-US" dirty="0"/>
              <a:t>簡易</a:t>
            </a:r>
            <a:r>
              <a:rPr lang="en-US" altLang="zh-TW" dirty="0"/>
              <a:t>ERP</a:t>
            </a:r>
            <a:r>
              <a:rPr lang="zh-TW" altLang="en-US" dirty="0"/>
              <a:t>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6E670B-E47F-C499-B284-DBA62F0FFF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B12226-28CA-0249-553A-C2022216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6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94EB8-8371-6E74-9BDD-EDA55167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D1A56-5F8F-9A1F-A84F-F70C68804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0E1AD-B421-5D54-940A-C712C730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10DEB2-0DB3-88D5-6517-EE278C03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5" y="317481"/>
            <a:ext cx="11109021" cy="654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38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814CB-D3B2-59F2-9C9B-8A580A01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634D25-DB02-42F1-0627-CA8B93351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10FAE8-5540-1216-6BF3-CA60EFBB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CED11DB-7B48-6714-E464-4101DA9C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56"/>
            <a:ext cx="12192000" cy="66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2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2CCB5-7801-9BE3-451C-B3630924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9B8AD3-B3FB-784F-3A68-E169BCFB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594216-EC02-70A9-55E0-D30CD22D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F41739-5A5C-C58C-B81F-C9C43500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15"/>
            <a:ext cx="12192000" cy="66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1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2D5283-F221-E9CE-F01C-6FB11EF64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9D5F80-74E8-DD70-3510-BCAA1DE9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6FB1B1-FDDB-BC1C-2A45-C54B61B9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73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8A6BE-3BF2-69F5-41D5-595DB38C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D813E0-13EC-603E-0D71-DF62C5908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2A05D1-77F9-74FA-1FEF-64E67AA2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816011-7D6B-595E-A7D1-BB0E3DA5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986"/>
            <a:ext cx="12192000" cy="63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9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D6364-41A5-353B-336E-ACC0F9FA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1875C-C003-54B4-11AC-D2EB58A5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5A8BBC-191A-DCFF-BCF9-E7271228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9783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D6364-41A5-353B-336E-ACC0F9FA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MVC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1875C-C003-54B4-11AC-D2EB58A5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5A8BBC-191A-DCFF-BCF9-E7271228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208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AFE02B-74EB-4C3A-F65A-718795C4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D2E9C7-F2DE-A9C8-0896-E8C3BF87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Model 2</a:t>
            </a:r>
          </a:p>
          <a:p>
            <a:endParaRPr lang="en-US" altLang="zh-TW" dirty="0"/>
          </a:p>
          <a:p>
            <a:r>
              <a:rPr lang="zh-TW" altLang="en-US" dirty="0"/>
              <a:t>動態產生查詢條件</a:t>
            </a:r>
            <a:endParaRPr lang="en-US" altLang="zh-TW" dirty="0"/>
          </a:p>
          <a:p>
            <a:r>
              <a:rPr lang="zh-TW" altLang="en-US" dirty="0"/>
              <a:t>資料庫正規化意義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C7870-9E0F-6053-93BE-173C9D78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592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E84F8-9498-2277-3E52-758CB775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61B16-095B-F393-87ED-1EC25C83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先看到訂位畫面再回到</a:t>
            </a:r>
            <a:r>
              <a:rPr lang="en-US" altLang="zh-TW" dirty="0"/>
              <a:t>ppt</a:t>
            </a:r>
            <a:r>
              <a:rPr lang="zh-TW" altLang="en-US" dirty="0"/>
              <a:t>講怎麼寫的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2"/>
              </a:rPr>
              <a:t>https://www.youtube.com/watch?v=Hp2wmpEZEIM&amp;list=PLMBef0RRBhrsrQXyugw23oZ1LwBhGvd8u&amp;index=34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訂位系統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F78777-37AC-01AC-FCE5-1CCDF512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83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98D356-BFCA-47FD-BD09-E153201B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619706-B407-D3F1-4FD3-F8B762107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https://www.youtube.com/watch?v=KyRYmErdiYw&amp;list=PLMBef0RRBhrsrQXyugw23oZ1LwBhGvd8u&amp;index=23</a:t>
            </a:r>
            <a:endParaRPr lang="zh-TW" altLang="en-US" dirty="0"/>
          </a:p>
          <a:p>
            <a:endParaRPr lang="en-US" altLang="zh-TW" dirty="0"/>
          </a:p>
          <a:p>
            <a:r>
              <a:rPr lang="zh-TW" altLang="en-US" dirty="0"/>
              <a:t>根據客戶的需求，訂定我們的開發目標。</a:t>
            </a:r>
            <a:endParaRPr lang="en-US" altLang="zh-TW" dirty="0"/>
          </a:p>
          <a:p>
            <a:r>
              <a:rPr lang="en-US" altLang="zh-TW" dirty="0"/>
              <a:t>Foreign key</a:t>
            </a:r>
            <a:r>
              <a:rPr lang="zh-TW" altLang="en-US" dirty="0"/>
              <a:t>：一定是有產品才有產品尺寸，一定是有客戶才會有訂單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歐付寶</a:t>
            </a:r>
            <a:r>
              <a:rPr lang="en-US" altLang="zh-TW" dirty="0"/>
              <a:t>session loss</a:t>
            </a:r>
            <a:r>
              <a:rPr lang="zh-TW" altLang="en-US" dirty="0"/>
              <a:t>狀況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03491-7350-C266-3E33-98DF2D36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815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0FF4D-9A82-6693-9939-3027DC2D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點餐系統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69D2E-DF41-1AF8-D2B4-FB3AA8C8A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分類為葷食、素食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6063E0-A722-2609-0D6B-5D2AC3E59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793" y="2063473"/>
            <a:ext cx="7178557" cy="3875642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31B4D4-DA76-352B-6350-2A88B18A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495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3EAF21-40AA-9722-26B5-899345A2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3EBE57-D263-3D58-BA04-8ACCB7CF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外部</a:t>
            </a:r>
            <a:endParaRPr lang="en-US" altLang="zh-TW" dirty="0"/>
          </a:p>
          <a:p>
            <a:r>
              <a:rPr lang="zh-TW" altLang="en-US" dirty="0"/>
              <a:t>送出並取得授權碼</a:t>
            </a:r>
            <a:endParaRPr lang="en-US" altLang="zh-TW" dirty="0"/>
          </a:p>
          <a:p>
            <a:r>
              <a:rPr lang="zh-TW" altLang="en-US" dirty="0"/>
              <a:t>確認後，等待完成金流串接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ADE157-C1E0-D060-06F6-CD75720C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6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94519-D59D-2D99-C0B2-A4307692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點餐畫面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F2B063-781B-5742-46C7-DD0323DC5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必填選項</a:t>
            </a:r>
            <a:r>
              <a:rPr lang="en-US" altLang="zh-TW" dirty="0"/>
              <a:t>-</a:t>
            </a:r>
            <a:r>
              <a:rPr lang="zh-TW" altLang="en-US" dirty="0"/>
              <a:t>糖度、冰塊，</a:t>
            </a:r>
            <a:endParaRPr lang="en-US" altLang="zh-TW" dirty="0"/>
          </a:p>
          <a:p>
            <a:r>
              <a:rPr lang="zh-TW" altLang="en-US" dirty="0"/>
              <a:t>選填選項</a:t>
            </a:r>
            <a:r>
              <a:rPr lang="en-US" altLang="zh-TW" dirty="0"/>
              <a:t>-</a:t>
            </a:r>
            <a:r>
              <a:rPr lang="zh-TW" altLang="en-US" dirty="0"/>
              <a:t>加仙草、蘆薈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備註欄</a:t>
            </a:r>
            <a:endParaRPr lang="en-US" altLang="zh-TW" dirty="0"/>
          </a:p>
          <a:p>
            <a:r>
              <a:rPr lang="zh-TW" altLang="en-US" dirty="0"/>
              <a:t>購買數量</a:t>
            </a:r>
            <a:endParaRPr lang="en-US" altLang="zh-TW" dirty="0"/>
          </a:p>
          <a:p>
            <a:r>
              <a:rPr lang="zh-TW" altLang="en-US" dirty="0"/>
              <a:t>加入購物車按鈕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CE4439-3489-9566-BDF3-687B2C15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93" y="275770"/>
            <a:ext cx="5081908" cy="6139171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7EA8E8-5894-56BA-680F-225E9D0B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13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E1A65E-7796-5DA1-D409-674A186F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購物車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A01B42-6819-AAB2-DFA7-130716A98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在畫面右邊即時加總顯示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3BE811-C09A-EA10-4FDD-F1517E9E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32" y="1917259"/>
            <a:ext cx="6130988" cy="4259704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41879-F617-46B2-8EEA-D9544323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37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85C20-563B-D71E-AE05-D690FD70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ERP</a:t>
            </a:r>
            <a:r>
              <a:rPr lang="zh-TW" altLang="en-US" dirty="0"/>
              <a:t>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E3E01A-149E-4E57-2800-E7994D087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登入後自動依人員職位分配權限</a:t>
            </a:r>
          </a:p>
          <a:p>
            <a:r>
              <a:rPr lang="zh-TW" altLang="en-US" dirty="0"/>
              <a:t>忘記密碼</a:t>
            </a:r>
            <a:r>
              <a:rPr lang="en-US" altLang="zh-TW" dirty="0"/>
              <a:t>=&gt;</a:t>
            </a:r>
            <a:r>
              <a:rPr lang="zh-TW" altLang="en-US" dirty="0"/>
              <a:t>隨機給密碼寄到信箱</a:t>
            </a:r>
            <a:r>
              <a:rPr lang="en-US" altLang="zh-TW" dirty="0"/>
              <a:t>=&gt;</a:t>
            </a:r>
            <a:r>
              <a:rPr lang="zh-TW" altLang="en-US" dirty="0"/>
              <a:t>跳出提示要求修改密碼</a:t>
            </a:r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849A22-6A69-B21D-3E65-62C60FA8D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013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ED47ED-238E-B0BB-7FCC-C72A5857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首頁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A1CB47-0438-4A7B-B923-7235FD737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待審核的資料框</a:t>
            </a:r>
          </a:p>
          <a:p>
            <a:r>
              <a:rPr lang="zh-TW" altLang="en-US" dirty="0"/>
              <a:t>個人代辦事項、個人行事曆</a:t>
            </a:r>
          </a:p>
          <a:p>
            <a:r>
              <a:rPr lang="zh-TW" altLang="en-US" dirty="0"/>
              <a:t>會議室使用狀況提醒</a:t>
            </a:r>
          </a:p>
          <a:p>
            <a:r>
              <a:rPr lang="zh-TW" altLang="en-US" dirty="0"/>
              <a:t>打卡時間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39C1B0-9485-A2E4-9305-7896909C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69" y="4311519"/>
            <a:ext cx="9963662" cy="254648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09C77A-C9FE-969A-5AEF-BE75E9F12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92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04FA8D-470D-545D-E004-18486A28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會議室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AEF07F-5EC2-65A8-87D2-31CE0FBC0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r>
              <a:rPr lang="zh-TW" altLang="en-US" dirty="0"/>
              <a:t>個會議室預約</a:t>
            </a:r>
          </a:p>
          <a:p>
            <a:r>
              <a:rPr lang="zh-TW" altLang="en-US" dirty="0"/>
              <a:t>預約需要行事曆畫面</a:t>
            </a:r>
            <a:endParaRPr lang="en-US" altLang="zh-TW" dirty="0"/>
          </a:p>
          <a:p>
            <a:r>
              <a:rPr lang="zh-TW" altLang="en-US" dirty="0"/>
              <a:t>每天以</a:t>
            </a:r>
            <a:r>
              <a:rPr lang="en-US" altLang="zh-TW" dirty="0"/>
              <a:t>1</a:t>
            </a:r>
            <a:r>
              <a:rPr lang="zh-TW" altLang="en-US" dirty="0"/>
              <a:t>小時為單位以下拉式表單做選擇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CF81C5-1AF2-9595-C6F9-C61892A2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13" y="3801940"/>
            <a:ext cx="6340424" cy="305606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A9468D-F83B-2EAD-AD28-C954B00A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16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BEA110-CA9A-0950-90C1-7BC88FC2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請假系統、審核頁面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F8C13D-ED5A-1AE0-C420-89F69428E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顯示由其他同仁送來的待審核需求</a:t>
            </a:r>
            <a:r>
              <a:rPr lang="en-US" altLang="zh-TW" dirty="0"/>
              <a:t>(</a:t>
            </a:r>
            <a:r>
              <a:rPr lang="zh-TW" altLang="en-US" dirty="0"/>
              <a:t>請假</a:t>
            </a:r>
            <a:r>
              <a:rPr lang="en-US" altLang="zh-TW" dirty="0"/>
              <a:t>)</a:t>
            </a:r>
            <a:r>
              <a:rPr lang="zh-TW" altLang="en-US" dirty="0"/>
              <a:t>及小小的留言功能以利退件輸入原因使用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5F44C7A-4D27-25CA-0DAC-98900C812252}"/>
              </a:ext>
            </a:extLst>
          </p:cNvPr>
          <p:cNvGrpSpPr/>
          <p:nvPr/>
        </p:nvGrpSpPr>
        <p:grpSpPr>
          <a:xfrm>
            <a:off x="472518" y="3579722"/>
            <a:ext cx="11246963" cy="2185327"/>
            <a:chOff x="472518" y="3579722"/>
            <a:chExt cx="11246963" cy="218532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C201A42-8A36-964E-33A9-D8909DE2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518" y="3579722"/>
              <a:ext cx="11246963" cy="218532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FC9302F-0D2E-A092-4C28-0E54F4CBCE3D}"/>
                </a:ext>
              </a:extLst>
            </p:cNvPr>
            <p:cNvSpPr/>
            <p:nvPr/>
          </p:nvSpPr>
          <p:spPr>
            <a:xfrm>
              <a:off x="10669375" y="4395384"/>
              <a:ext cx="867265" cy="1325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6B9F0F7-2D86-E19C-A7F7-358D52E7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2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06D26-DE78-9C34-5304-02BB09CB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點餐系統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80B633-33AA-07C5-0340-BECE9D695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ERP</a:t>
            </a:r>
            <a:r>
              <a:rPr lang="zh-TW" altLang="en-US" dirty="0"/>
              <a:t>系統中以團購中餐的概念設計</a:t>
            </a:r>
            <a:endParaRPr lang="en-US" altLang="zh-TW" dirty="0"/>
          </a:p>
          <a:p>
            <a:r>
              <a:rPr lang="zh-TW" altLang="en-US" dirty="0"/>
              <a:t>以員工帳號連結到上述的點餐網頁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用途</a:t>
            </a:r>
            <a:r>
              <a:rPr lang="en-US" altLang="zh-TW" dirty="0"/>
              <a:t>1.</a:t>
            </a:r>
            <a:br>
              <a:rPr lang="en-US" altLang="zh-TW" dirty="0"/>
            </a:br>
            <a:r>
              <a:rPr lang="zh-TW" altLang="en-US" dirty="0"/>
              <a:t>於中餐或下午茶時間團購公司附近的餐點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用途</a:t>
            </a:r>
            <a:r>
              <a:rPr lang="en-US" altLang="zh-TW" dirty="0"/>
              <a:t>2.</a:t>
            </a:r>
            <a:br>
              <a:rPr lang="en-US" altLang="zh-TW" dirty="0"/>
            </a:br>
            <a:r>
              <a:rPr lang="zh-TW" altLang="en-US" dirty="0"/>
              <a:t>公司若有供應午餐可於線上讓員工自行選餐，再依此出餐。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2944C1-17C9-3017-9213-49A590A8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C9CF-F40E-4412-9C8C-BF24DF705C3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805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359</Words>
  <Application>Microsoft Office PowerPoint</Application>
  <PresentationFormat>寬螢幕</PresentationFormat>
  <Paragraphs>73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標楷體</vt:lpstr>
      <vt:lpstr>Arial</vt:lpstr>
      <vt:lpstr>Calibri</vt:lpstr>
      <vt:lpstr>Office 佈景主題</vt:lpstr>
      <vt:lpstr>線上點餐系統+簡易ERP系統</vt:lpstr>
      <vt:lpstr>點餐系統</vt:lpstr>
      <vt:lpstr>點餐畫面</vt:lpstr>
      <vt:lpstr>購物車</vt:lpstr>
      <vt:lpstr>ERP系統</vt:lpstr>
      <vt:lpstr>首頁</vt:lpstr>
      <vt:lpstr>會議室</vt:lpstr>
      <vt:lpstr>請假系統、審核頁面</vt:lpstr>
      <vt:lpstr>點餐系統</vt:lpstr>
      <vt:lpstr>PowerPoint 簡報</vt:lpstr>
      <vt:lpstr>PowerPoint 簡報</vt:lpstr>
      <vt:lpstr>PowerPoint 簡報</vt:lpstr>
      <vt:lpstr>PowerPoint 簡報</vt:lpstr>
      <vt:lpstr>PowerPoint 簡報</vt:lpstr>
      <vt:lpstr>model 1</vt:lpstr>
      <vt:lpstr>MVC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Shawn</dc:creator>
  <cp:lastModifiedBy>Shawn</cp:lastModifiedBy>
  <cp:revision>30</cp:revision>
  <dcterms:created xsi:type="dcterms:W3CDTF">2022-10-01T00:34:48Z</dcterms:created>
  <dcterms:modified xsi:type="dcterms:W3CDTF">2022-11-30T22:28:55Z</dcterms:modified>
</cp:coreProperties>
</file>